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362" r:id="rId11"/>
    <p:sldId id="366" r:id="rId12"/>
    <p:sldId id="367" r:id="rId13"/>
    <p:sldId id="370" r:id="rId14"/>
    <p:sldId id="368" r:id="rId15"/>
    <p:sldId id="369" r:id="rId16"/>
    <p:sldId id="372" r:id="rId17"/>
    <p:sldId id="373" r:id="rId18"/>
    <p:sldId id="371" r:id="rId19"/>
    <p:sldId id="364" r:id="rId20"/>
    <p:sldId id="365" r:id="rId21"/>
    <p:sldId id="374" r:id="rId22"/>
    <p:sldId id="383" r:id="rId23"/>
    <p:sldId id="376" r:id="rId24"/>
    <p:sldId id="375" r:id="rId25"/>
    <p:sldId id="377" r:id="rId26"/>
    <p:sldId id="378" r:id="rId27"/>
    <p:sldId id="379" r:id="rId28"/>
    <p:sldId id="380" r:id="rId29"/>
    <p:sldId id="381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268" r:id="rId51"/>
    <p:sldId id="403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404" r:id="rId61"/>
    <p:sldId id="405" r:id="rId62"/>
    <p:sldId id="406" r:id="rId63"/>
    <p:sldId id="407" r:id="rId64"/>
    <p:sldId id="408" r:id="rId65"/>
    <p:sldId id="409" r:id="rId66"/>
    <p:sldId id="266" r:id="rId67"/>
    <p:sldId id="410" r:id="rId68"/>
    <p:sldId id="411" r:id="rId69"/>
    <p:sldId id="412" r:id="rId70"/>
    <p:sldId id="413" r:id="rId71"/>
    <p:sldId id="414" r:id="rId72"/>
    <p:sldId id="415" r:id="rId73"/>
    <p:sldId id="423" r:id="rId74"/>
    <p:sldId id="422" r:id="rId75"/>
    <p:sldId id="430" r:id="rId7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05/27/2025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05/27/2025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05/27/2025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05/27/2025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05/27/2025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05/27/2025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05/27/2025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05/27/2025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jbex.github.io/Containers-for-HPC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Pre-installed modules</a:t>
            </a:r>
          </a:p>
          <a:p>
            <a:r>
              <a:rPr lang="en-US" dirty="0"/>
              <a:t>Install your own packages</a:t>
            </a:r>
          </a:p>
          <a:p>
            <a:r>
              <a:rPr lang="en-US" dirty="0"/>
              <a:t>Use containers</a:t>
            </a:r>
          </a:p>
          <a:p>
            <a:pPr lvl="1"/>
            <a:r>
              <a:rPr lang="en-US" dirty="0"/>
              <a:t>Not in scope: see </a:t>
            </a:r>
            <a:r>
              <a:rPr lang="en-US" dirty="0">
                <a:hlinkClick r:id="rId2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46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56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61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62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EB85AF-D636-5E47-0271-9C7EAC61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127AD-3883-E355-EB7B-EB09D35E6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Gut feeling?</a:t>
            </a:r>
          </a:p>
          <a:p>
            <a:r>
              <a:rPr lang="en-US" dirty="0"/>
              <a:t>Best guess?</a:t>
            </a:r>
          </a:p>
          <a:p>
            <a:r>
              <a:rPr lang="en-US" dirty="0"/>
              <a:t>Easy to optimize?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81641-04E8-2ADF-DD47-0894320E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3912133" y="4001294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1682728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</a:t>
            </a:r>
            <a:r>
              <a:rPr lang="en-US" dirty="0" err="1"/>
              <a:t>profiler</a:t>
            </a:r>
            <a:endParaRPr lang="en-US" dirty="0"/>
          </a:p>
          <a:p>
            <a:pPr lvl="1"/>
            <a:r>
              <a:rPr lang="en-US" dirty="0" err="1"/>
              <a:t>mem_prof</a:t>
            </a:r>
            <a:endParaRPr lang="en-US" dirty="0"/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70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71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72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3128151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78836" y="2385904"/>
            <a:ext cx="1314784" cy="742246"/>
            <a:chOff x="224095" y="3885436"/>
            <a:chExt cx="1314784" cy="742246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2"/>
            </p:cNvCxnSpPr>
            <p:nvPr/>
          </p:nvCxnSpPr>
          <p:spPr>
            <a:xfrm>
              <a:off x="881487" y="4285546"/>
              <a:ext cx="324264" cy="342136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872419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332105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915056" y="5583671"/>
            <a:ext cx="4829067" cy="461665"/>
            <a:chOff x="1391055" y="5583670"/>
            <a:chExt cx="4829067" cy="461665"/>
          </a:xfrm>
        </p:grpSpPr>
        <p:sp>
          <p:nvSpPr>
            <p:cNvPr id="13" name="TextBox 12"/>
            <p:cNvSpPr txBox="1"/>
            <p:nvPr/>
          </p:nvSpPr>
          <p:spPr>
            <a:xfrm>
              <a:off x="1391055" y="5583670"/>
              <a:ext cx="3087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 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 flipV="1">
              <a:off x="4478760" y="5583670"/>
              <a:ext cx="1741362" cy="2308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583" y="2507472"/>
            <a:ext cx="4305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3831</Words>
  <Application>Microsoft Office PowerPoint</Application>
  <PresentationFormat>Widescreen</PresentationFormat>
  <Paragraphs>934</Paragraphs>
  <Slides>75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Why performance degradation?</vt:lpstr>
      <vt:lpstr>Bottlenecks</vt:lpstr>
      <vt:lpstr>Throughput computing</vt:lpstr>
      <vt:lpstr>Performance optimization</vt:lpstr>
      <vt:lpstr>Where to start?</vt:lpstr>
      <vt:lpstr>Profilers</vt:lpstr>
      <vt:lpstr>Timing functions</vt:lpstr>
      <vt:lpstr>cProfiler</vt:lpstr>
      <vt:lpstr>Visual profiles: snakeviz</vt:lpstr>
      <vt:lpstr>line_profiler</vt:lpstr>
      <vt:lpstr>Optimization workflow</vt:lpstr>
      <vt:lpstr>If you don't profile…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33</cp:revision>
  <dcterms:created xsi:type="dcterms:W3CDTF">2025-01-17T10:10:41Z</dcterms:created>
  <dcterms:modified xsi:type="dcterms:W3CDTF">2025-05-27T05:49:53Z</dcterms:modified>
</cp:coreProperties>
</file>